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21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99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6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37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45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3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10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47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6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46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23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DA4-4782-461E-B966-2EAFCC185BBF}" type="datetimeFigureOut">
              <a:rPr lang="es-MX" smtClean="0"/>
              <a:t>21/10/2013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EAAD-C3DF-460B-9E4D-E385686D22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04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Grabador_de_video_digital" TargetMode="External"/><Relationship Id="rId3" Type="http://schemas.openxmlformats.org/officeDocument/2006/relationships/hyperlink" Target="http://es.wikipedia.org/wiki/Movimiento_(f%C3%ADsica)" TargetMode="External"/><Relationship Id="rId7" Type="http://schemas.openxmlformats.org/officeDocument/2006/relationships/hyperlink" Target="http://es.wikipedia.org/wiki/Multiplexor" TargetMode="External"/><Relationship Id="rId2" Type="http://schemas.openxmlformats.org/officeDocument/2006/relationships/hyperlink" Target="http://es.wikipedia.org/wiki/Sens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Ordenador" TargetMode="External"/><Relationship Id="rId5" Type="http://schemas.openxmlformats.org/officeDocument/2006/relationships/hyperlink" Target="http://es.wikipedia.org/wiki/C%C3%A1mara_de_video" TargetMode="External"/><Relationship Id="rId4" Type="http://schemas.openxmlformats.org/officeDocument/2006/relationships/hyperlink" Target="http://es.wikipedia.org/wiki/CCTV" TargetMode="External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ensor_inductivo" TargetMode="External"/><Relationship Id="rId2" Type="http://schemas.openxmlformats.org/officeDocument/2006/relationships/hyperlink" Target="http://es.wikipedia.org/wiki/Sensor_capacitivo#Detecci.C3.B3n_de_posici.C3.B3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es.wikipedia.org/wiki/Infrarrojos" TargetMode="External"/><Relationship Id="rId4" Type="http://schemas.openxmlformats.org/officeDocument/2006/relationships/hyperlink" Target="http://es.wikipedia.org/wiki/Sensor_fotoel%C3%A9ctric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7249" y="2108919"/>
            <a:ext cx="116653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6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Baskerville Old Face" panose="02020602080505020303" pitchFamily="18" charset="0"/>
              </a:rPr>
              <a:t>SENSORES Y ACTUADORES EN </a:t>
            </a:r>
          </a:p>
          <a:p>
            <a:pPr algn="ctr"/>
            <a:r>
              <a:rPr lang="es-MX" sz="6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Baskerville Old Face" panose="02020602080505020303" pitchFamily="18" charset="0"/>
              </a:rPr>
              <a:t>APLICACIONES.</a:t>
            </a:r>
            <a:endParaRPr lang="es-MX" sz="6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1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599" t="14816" r="17984" b="15959"/>
          <a:stretch/>
        </p:blipFill>
        <p:spPr>
          <a:xfrm>
            <a:off x="298580" y="279918"/>
            <a:ext cx="11893420" cy="61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599" t="14490" r="17602" b="17265"/>
          <a:stretch/>
        </p:blipFill>
        <p:spPr>
          <a:xfrm>
            <a:off x="261258" y="298579"/>
            <a:ext cx="11930742" cy="61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217" t="15143" r="18559" b="9101"/>
          <a:stretch/>
        </p:blipFill>
        <p:spPr>
          <a:xfrm>
            <a:off x="317241" y="373223"/>
            <a:ext cx="11402008" cy="61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68044"/>
              </p:ext>
            </p:extLst>
          </p:nvPr>
        </p:nvGraphicFramePr>
        <p:xfrm>
          <a:off x="1511560" y="177748"/>
          <a:ext cx="10215401" cy="3413760"/>
        </p:xfrm>
        <a:graphic>
          <a:graphicData uri="http://schemas.openxmlformats.org/drawingml/2006/table">
            <a:tbl>
              <a:tblPr/>
              <a:tblGrid>
                <a:gridCol w="10215401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Actuadores térmicos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s-MX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3200" b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actuadores </a:t>
                      </a:r>
                      <a:r>
                        <a:rPr lang="es-MX" sz="3200" b="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termohidráulicos</a:t>
                      </a:r>
                      <a:r>
                        <a:rPr lang="es-MX" sz="3200" b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asociados con las válvulas </a:t>
                      </a:r>
                      <a:r>
                        <a:rPr lang="es-MX" sz="3200" b="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Danfoss</a:t>
                      </a:r>
                      <a:r>
                        <a:rPr lang="es-MX" sz="3200" b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permiten adaptarse exactamente a una amplia gama de usos. Uno puede controlar por ejemplo: radiadores individualmente, zonas de calefacción o la temperatura de agua caliente sanitaria.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http://es.he.professional.danfoss.com/product/81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76" y="3699588"/>
            <a:ext cx="7476866" cy="28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6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9755" y="382183"/>
            <a:ext cx="10823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Actuadores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Hidráulicos.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clasifican en Actuadores Lineales, llamados Cilindros. Y actuadores rotativos en general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denominados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motores hidráulicos. Los actuadores son alimentados con fluido a presión y se obtiene un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movimiento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 una determinada velocidad, fuerza, o bien velocidad angular y momento a partir de 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perdida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presión de un determinado caudal del fluido en cuestión. </a:t>
            </a:r>
          </a:p>
        </p:txBody>
      </p:sp>
      <p:pic>
        <p:nvPicPr>
          <p:cNvPr id="3" name="Picture 2" descr="https://encrypted-tbn2.gstatic.com/images?q=tbn:ANd9GcRQu_2OC05qlQbB5Hw7qh2MrvvEtyu3e7BGusErHaPibnXSKiXo6HKCF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24" y="3359021"/>
            <a:ext cx="6606074" cy="30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2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241" y="395005"/>
            <a:ext cx="1180011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de </a:t>
            </a:r>
            <a:r>
              <a:rPr lang="es-MX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temperatura.</a:t>
            </a:r>
          </a:p>
          <a:p>
            <a:endParaRPr lang="es-MX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sensores de temperatura son dispositivos que transforman los cambios de temperatura en cambios en señales eléctricas que son procesados por equipo 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eléctrico </a:t>
            </a:r>
            <a:r>
              <a:rPr lang="es-MX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electrónico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Termistor.</a:t>
            </a:r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termistor está basado en que el comportamiento de la resistencia de los semiconductores es variable en función de la temperatura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4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3690" y="536425"/>
            <a:ext cx="10580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Termopar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termopar, también llamado 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termocupla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que recibe este nombre por estar formado por dos metales, es un instrumento de medida cuyo principio de funcionamiento es el efecto 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termoceléctrico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dev.madisonco.com/madison/temperature/images/omni-r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23" y="2236714"/>
            <a:ext cx="6861045" cy="38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013" y="395893"/>
            <a:ext cx="106928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SENSORES DE MOVIMIENTO.</a:t>
            </a:r>
          </a:p>
          <a:p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de movimiento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 un dispositivo electrónico equipado de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Sensor"/>
              </a:rPr>
              <a:t>sensores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que responden un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Movimiento (física)"/>
              </a:rPr>
              <a:t>movimiento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físico. Se encuentran, generalmente, en sistemas de seguridad o en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CCTV"/>
              </a:rPr>
              <a:t>circuitos cerrados de televisión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puede estar compuesto, simplemente, por una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Cámara de video"/>
              </a:rPr>
              <a:t>cámara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vigilancia conectada a un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Ordenador"/>
              </a:rPr>
              <a:t>ordenador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se encarga de generar una señal de alarma o poner el sistema en estado de alerta cuando algo se mueve delante de la cámara. Aunque, para mejorar el sistema se suele utilizar más de una cámara,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Multiplexor"/>
              </a:rPr>
              <a:t>multiplexores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Grabador de video digital"/>
              </a:rPr>
              <a:t>grabadores digitales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http://saberyhacer.com/wp-content/uploads/2012/09/41-3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72" y="4550877"/>
            <a:ext cx="548011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4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805" y="435248"/>
            <a:ext cx="1108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SENSORES DE PROXIMIDAD.</a:t>
            </a:r>
          </a:p>
          <a:p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sensor de proximidad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 es un transductor que detecta objetos o señales que se encuentran cerca del elemento sensor.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Existen varios tipos de sensores de proximidad según el principio físico que utilizan. Los más comunes son los interruptores de posición, los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hlinkClick r:id="rId2" tooltip="Sensor capacitivo"/>
              </a:rPr>
              <a:t>detectores capacitivos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MX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los</a:t>
            </a:r>
            <a:r>
              <a:rPr lang="es-MX" sz="2400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Sensor inductivo"/>
              </a:rPr>
              <a:t>inductivos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 y los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hlinkClick r:id="rId4" tooltip="Sensor fotoeléctrico"/>
              </a:rPr>
              <a:t>fotoeléctricos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, como el de </a:t>
            </a:r>
            <a:r>
              <a:rPr lang="es-MX" sz="2400" dirty="0">
                <a:solidFill>
                  <a:srgbClr val="0B0080"/>
                </a:solidFill>
                <a:latin typeface="Arial" panose="020B0604020202020204" pitchFamily="34" charset="0"/>
                <a:hlinkClick r:id="rId5" tooltip="Infrarrojos"/>
              </a:rPr>
              <a:t>infrarrojos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MX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http://ceiisa.com/tienda/images/P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98" y="3112904"/>
            <a:ext cx="529350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2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025" t="13510" r="16264" b="8776"/>
          <a:stretch/>
        </p:blipFill>
        <p:spPr>
          <a:xfrm>
            <a:off x="634482" y="354563"/>
            <a:ext cx="10991461" cy="59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748" t="15471" r="17793" b="18897"/>
          <a:stretch/>
        </p:blipFill>
        <p:spPr>
          <a:xfrm>
            <a:off x="205274" y="485192"/>
            <a:ext cx="11781453" cy="58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982" t="17429" r="17602" b="16938"/>
          <a:stretch/>
        </p:blipFill>
        <p:spPr>
          <a:xfrm>
            <a:off x="634482" y="391885"/>
            <a:ext cx="11159412" cy="58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748" t="15797" r="19324" b="18897"/>
          <a:stretch/>
        </p:blipFill>
        <p:spPr>
          <a:xfrm>
            <a:off x="410547" y="447870"/>
            <a:ext cx="11271380" cy="56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747" t="18735" r="17984" b="17592"/>
          <a:stretch/>
        </p:blipFill>
        <p:spPr>
          <a:xfrm>
            <a:off x="746449" y="429208"/>
            <a:ext cx="11084767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512" t="15087" r="19133" b="16688"/>
          <a:stretch/>
        </p:blipFill>
        <p:spPr>
          <a:xfrm>
            <a:off x="615820" y="261257"/>
            <a:ext cx="11364686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8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556" t="15143" r="19133" b="16285"/>
          <a:stretch/>
        </p:blipFill>
        <p:spPr>
          <a:xfrm>
            <a:off x="354563" y="373224"/>
            <a:ext cx="11476653" cy="61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600" t="15796" r="17793" b="9102"/>
          <a:stretch/>
        </p:blipFill>
        <p:spPr>
          <a:xfrm>
            <a:off x="373223" y="410547"/>
            <a:ext cx="11588621" cy="5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57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207</Words>
  <Application>Microsoft Office PowerPoint</Application>
  <PresentationFormat>Panorámica</PresentationFormat>
  <Paragraphs>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</dc:creator>
  <cp:lastModifiedBy>karla</cp:lastModifiedBy>
  <cp:revision>5</cp:revision>
  <dcterms:created xsi:type="dcterms:W3CDTF">2013-10-07T21:03:19Z</dcterms:created>
  <dcterms:modified xsi:type="dcterms:W3CDTF">2013-10-22T02:33:27Z</dcterms:modified>
</cp:coreProperties>
</file>