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2331790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APLICACIONES BASICAS CON TRANSFERENCIA DE DATOS ATRAVES DE PUERTOS ESTANDAR.</a:t>
            </a:r>
            <a:endParaRPr lang="es-MX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3328" t="10572" r="18942" b="56523"/>
          <a:stretch/>
        </p:blipFill>
        <p:spPr>
          <a:xfrm>
            <a:off x="989045" y="1511558"/>
            <a:ext cx="10580914" cy="40121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9755" y="391884"/>
            <a:ext cx="10730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Herramientas de manejo de puertos en lenguajes de programación.</a:t>
            </a:r>
            <a:endParaRPr lang="es-MX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405257" y="5038531"/>
            <a:ext cx="1511559" cy="48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62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730" t="11551" r="13775" b="31632"/>
          <a:stretch/>
        </p:blipFill>
        <p:spPr>
          <a:xfrm>
            <a:off x="821093" y="634481"/>
            <a:ext cx="10842171" cy="47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390" t="11551" r="13585" b="14652"/>
          <a:stretch/>
        </p:blipFill>
        <p:spPr>
          <a:xfrm>
            <a:off x="1268963" y="447869"/>
            <a:ext cx="10263673" cy="5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964" t="10898" r="15306" b="6490"/>
          <a:stretch/>
        </p:blipFill>
        <p:spPr>
          <a:xfrm>
            <a:off x="1138334" y="541174"/>
            <a:ext cx="10226352" cy="58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243" t="12203" r="14350" b="7143"/>
          <a:stretch/>
        </p:blipFill>
        <p:spPr>
          <a:xfrm>
            <a:off x="1119673" y="447869"/>
            <a:ext cx="10300995" cy="57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668" t="26898" r="14732" b="29021"/>
          <a:stretch/>
        </p:blipFill>
        <p:spPr>
          <a:xfrm>
            <a:off x="1212979" y="783769"/>
            <a:ext cx="10263674" cy="35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903" t="21347" r="15689" b="22817"/>
          <a:stretch/>
        </p:blipFill>
        <p:spPr>
          <a:xfrm>
            <a:off x="1343609" y="522515"/>
            <a:ext cx="10207690" cy="34523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528" t="22000" r="11862" b="48285"/>
          <a:stretch/>
        </p:blipFill>
        <p:spPr>
          <a:xfrm>
            <a:off x="1343609" y="3582955"/>
            <a:ext cx="10207690" cy="192210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43804" y="5169159"/>
            <a:ext cx="5896947" cy="335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6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TC103457496[[fn=Paralaje]]</Template>
  <TotalTime>26</TotalTime>
  <Words>21</Words>
  <Application>Microsoft Office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Corbel</vt:lpstr>
      <vt:lpstr>Parallax</vt:lpstr>
      <vt:lpstr>APLICACIONES BASICAS CON TRANSFERENCIA DE DATOS ATRAVES DE PUERTOS ESTANDAR.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BASICAS CON TRANSFERENCIA DE DATOS ATRAVES DE PUERTOS ESTANDAR.</dc:title>
  <dc:creator>karla</dc:creator>
  <cp:lastModifiedBy>karla</cp:lastModifiedBy>
  <cp:revision>3</cp:revision>
  <dcterms:created xsi:type="dcterms:W3CDTF">2013-09-29T02:13:00Z</dcterms:created>
  <dcterms:modified xsi:type="dcterms:W3CDTF">2013-09-29T02:39:34Z</dcterms:modified>
</cp:coreProperties>
</file>